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04" r:id="rId4"/>
    <p:sldId id="11088005" r:id="rId5"/>
    <p:sldId id="11088006" r:id="rId6"/>
    <p:sldId id="11088007" r:id="rId7"/>
    <p:sldId id="11088008" r:id="rId8"/>
    <p:sldId id="11088009" r:id="rId9"/>
    <p:sldId id="11088010" r:id="rId10"/>
    <p:sldId id="11088011" r:id="rId11"/>
    <p:sldId id="11088012" r:id="rId12"/>
    <p:sldId id="11088013" r:id="rId13"/>
    <p:sldId id="11088014" r:id="rId14"/>
    <p:sldId id="11088015" r:id="rId15"/>
    <p:sldId id="11088016" r:id="rId16"/>
    <p:sldId id="11088017" r:id="rId17"/>
    <p:sldId id="11088018" r:id="rId18"/>
  </p:sldIdLst>
  <p:sldSz cx="24384000" cy="13715365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hyperlink" Target="http://127.0.0.1:8080" TargetMode="Externa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53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10.png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1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1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32.png"/><Relationship Id="rId2" Type="http://schemas.openxmlformats.org/officeDocument/2006/relationships/image" Target="../media/image14.pn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4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9" Type="http://schemas.openxmlformats.org/officeDocument/2006/relationships/image" Target="../media/image75.png"/><Relationship Id="rId18" Type="http://schemas.openxmlformats.org/officeDocument/2006/relationships/image" Target="../media/image74.png"/><Relationship Id="rId17" Type="http://schemas.openxmlformats.org/officeDocument/2006/relationships/image" Target="../media/image73.png"/><Relationship Id="rId16" Type="http://schemas.openxmlformats.org/officeDocument/2006/relationships/image" Target="../media/image72.png"/><Relationship Id="rId15" Type="http://schemas.openxmlformats.org/officeDocument/2006/relationships/image" Target="../media/image71.png"/><Relationship Id="rId14" Type="http://schemas.openxmlformats.org/officeDocument/2006/relationships/image" Target="../media/image70.png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514442" y="-121310"/>
            <a:ext cx="25116597" cy="14133878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65000"/>
          </a:blip>
          <a:stretch>
            <a:fillRect/>
          </a:stretch>
        </p:blipFill>
        <p:spPr>
          <a:xfrm>
            <a:off x="-307847" y="-335889"/>
            <a:ext cx="25009448" cy="14358517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790699" y="3035299"/>
            <a:ext cx="20782037" cy="2909952"/>
          </a:xfrm>
          <a:prstGeom prst="rect">
            <a:avLst/>
          </a:prstGeom>
        </p:spPr>
      </p:pic>
      <p:pic>
        <p:nvPicPr>
          <p:cNvPr id="140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777999" y="7480299"/>
            <a:ext cx="13320282" cy="456475"/>
          </a:xfrm>
          <a:prstGeom prst="rect">
            <a:avLst/>
          </a:prstGeom>
        </p:spPr>
      </p:pic>
      <p:pic>
        <p:nvPicPr>
          <p:cNvPr id="187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779422" y="8875349"/>
            <a:ext cx="2928664" cy="888967"/>
          </a:xfrm>
          <a:prstGeom prst="rect">
            <a:avLst/>
          </a:prstGeom>
        </p:spPr>
      </p:pic>
      <p:pic>
        <p:nvPicPr>
          <p:cNvPr id="234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955799" y="9105899"/>
            <a:ext cx="2598930" cy="460944"/>
          </a:xfrm>
          <a:prstGeom prst="rect">
            <a:avLst/>
          </a:prstGeom>
        </p:spPr>
      </p:pic>
      <p:pic>
        <p:nvPicPr>
          <p:cNvPr id="280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951799" y="8874658"/>
            <a:ext cx="2789208" cy="893682"/>
          </a:xfrm>
          <a:prstGeom prst="rect">
            <a:avLst/>
          </a:prstGeom>
        </p:spPr>
      </p:pic>
      <p:pic>
        <p:nvPicPr>
          <p:cNvPr id="3274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951799" y="8874658"/>
            <a:ext cx="2789208" cy="893682"/>
          </a:xfrm>
          <a:prstGeom prst="rect">
            <a:avLst/>
          </a:prstGeom>
        </p:spPr>
      </p:pic>
      <p:pic>
        <p:nvPicPr>
          <p:cNvPr id="3741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6464299" y="9080499"/>
            <a:ext cx="1893610" cy="491853"/>
          </a:xfrm>
          <a:prstGeom prst="rect">
            <a:avLst/>
          </a:prstGeom>
        </p:spPr>
      </p:pic>
      <p:pic>
        <p:nvPicPr>
          <p:cNvPr id="420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779422" y="10278397"/>
            <a:ext cx="2928664" cy="888967"/>
          </a:xfrm>
          <a:prstGeom prst="rect">
            <a:avLst/>
          </a:prstGeom>
        </p:spPr>
      </p:pic>
      <p:pic>
        <p:nvPicPr>
          <p:cNvPr id="4678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943099" y="10502899"/>
            <a:ext cx="2598930" cy="471463"/>
          </a:xfrm>
          <a:prstGeom prst="rect">
            <a:avLst/>
          </a:prstGeom>
        </p:spPr>
      </p:pic>
      <p:pic>
        <p:nvPicPr>
          <p:cNvPr id="514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951799" y="10277706"/>
            <a:ext cx="2789208" cy="893682"/>
          </a:xfrm>
          <a:prstGeom prst="rect">
            <a:avLst/>
          </a:prstGeom>
        </p:spPr>
      </p:pic>
      <p:pic>
        <p:nvPicPr>
          <p:cNvPr id="5616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6451599" y="10477499"/>
            <a:ext cx="1893610" cy="505593"/>
          </a:xfrm>
          <a:prstGeom prst="rect">
            <a:avLst/>
          </a:prstGeom>
        </p:spPr>
      </p:pic>
      <p:pic>
        <p:nvPicPr>
          <p:cNvPr id="608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902232" y="8880276"/>
            <a:ext cx="2928664" cy="888967"/>
          </a:xfrm>
          <a:prstGeom prst="rect">
            <a:avLst/>
          </a:prstGeom>
        </p:spPr>
      </p:pic>
      <p:pic>
        <p:nvPicPr>
          <p:cNvPr id="6554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12064999" y="9093199"/>
            <a:ext cx="2598930" cy="470064"/>
          </a:xfrm>
          <a:prstGeom prst="rect">
            <a:avLst/>
          </a:prstGeom>
        </p:spPr>
      </p:pic>
      <p:pic>
        <p:nvPicPr>
          <p:cNvPr id="7023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6074610" y="8879585"/>
            <a:ext cx="2789208" cy="893682"/>
          </a:xfrm>
          <a:prstGeom prst="rect">
            <a:avLst/>
          </a:prstGeom>
        </p:spPr>
      </p:pic>
      <p:pic>
        <p:nvPicPr>
          <p:cNvPr id="7492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16205199" y="9143999"/>
            <a:ext cx="2515982" cy="3125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5399" y="457199"/>
            <a:ext cx="4258799" cy="933069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9397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4037039" y="1390269"/>
            <a:ext cx="16309920" cy="12665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5399" y="457199"/>
            <a:ext cx="4258799" cy="933069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8925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9755482" y="4421482"/>
            <a:ext cx="4873033" cy="4873033"/>
          </a:xfrm>
          <a:prstGeom prst="rect">
            <a:avLst/>
          </a:prstGeom>
        </p:spPr>
      </p:pic>
      <p:pic>
        <p:nvPicPr>
          <p:cNvPr id="233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5773399" y="5016499"/>
            <a:ext cx="4689295" cy="535183"/>
          </a:xfrm>
          <a:prstGeom prst="rect">
            <a:avLst/>
          </a:prstGeom>
        </p:spPr>
      </p:pic>
      <p:pic>
        <p:nvPicPr>
          <p:cNvPr id="2799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5773399" y="5892799"/>
            <a:ext cx="6633773" cy="917151"/>
          </a:xfrm>
          <a:prstGeom prst="rect">
            <a:avLst/>
          </a:prstGeom>
        </p:spPr>
      </p:pic>
      <p:pic>
        <p:nvPicPr>
          <p:cNvPr id="3267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15773399" y="7619999"/>
            <a:ext cx="4689295" cy="533018"/>
          </a:xfrm>
          <a:prstGeom prst="rect">
            <a:avLst/>
          </a:prstGeom>
        </p:spPr>
      </p:pic>
      <p:pic>
        <p:nvPicPr>
          <p:cNvPr id="3735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5773399" y="8496299"/>
            <a:ext cx="6633773" cy="919439"/>
          </a:xfrm>
          <a:prstGeom prst="rect">
            <a:avLst/>
          </a:prstGeom>
        </p:spPr>
      </p:pic>
      <p:pic>
        <p:nvPicPr>
          <p:cNvPr id="4204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5029199" y="5016499"/>
            <a:ext cx="3559040" cy="530784"/>
          </a:xfrm>
          <a:prstGeom prst="rect">
            <a:avLst/>
          </a:prstGeom>
        </p:spPr>
      </p:pic>
      <p:pic>
        <p:nvPicPr>
          <p:cNvPr id="4672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1955799" y="5892799"/>
            <a:ext cx="6633773" cy="922764"/>
          </a:xfrm>
          <a:prstGeom prst="rect">
            <a:avLst/>
          </a:prstGeom>
        </p:spPr>
      </p:pic>
      <p:pic>
        <p:nvPicPr>
          <p:cNvPr id="5140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4114799" y="7619999"/>
            <a:ext cx="4477372" cy="539696"/>
          </a:xfrm>
          <a:prstGeom prst="rect">
            <a:avLst/>
          </a:prstGeom>
        </p:spPr>
      </p:pic>
      <p:pic>
        <p:nvPicPr>
          <p:cNvPr id="5608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>
            <a:off x="1955799" y="8496299"/>
            <a:ext cx="6633773" cy="920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622466" y="-330141"/>
            <a:ext cx="5894215" cy="14187561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3205954" y="2710448"/>
            <a:ext cx="8295101" cy="8295101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882943" y="2710448"/>
            <a:ext cx="3040590" cy="304059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255033" y="3697351"/>
            <a:ext cx="2296410" cy="1066786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882899" y="6540499"/>
            <a:ext cx="4210377" cy="9135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76299" y="1015999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5399" y="457199"/>
            <a:ext cx="4258799" cy="924064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7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95560" y="6304280"/>
            <a:ext cx="39928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hlinkClick r:id="rId5" tooltip=""/>
              </a:rPr>
              <a:t>成果展示</a:t>
            </a:r>
            <a:endParaRPr lang="zh-CN" altLang="en-US" sz="6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622466" y="-330141"/>
            <a:ext cx="5894215" cy="14187561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3205954" y="2710448"/>
            <a:ext cx="8295101" cy="8295101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882943" y="2710448"/>
            <a:ext cx="3040590" cy="304059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255033" y="3697351"/>
            <a:ext cx="2296410" cy="1066786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882943" y="6552034"/>
            <a:ext cx="4210377" cy="925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6292" y="463472"/>
            <a:ext cx="4258799" cy="936646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10469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7991583" y="268929"/>
            <a:ext cx="6072105" cy="6072105"/>
          </a:xfrm>
          <a:prstGeom prst="rect">
            <a:avLst/>
          </a:prstGeom>
        </p:spPr>
      </p:pic>
      <p:pic>
        <p:nvPicPr>
          <p:cNvPr id="2331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4528011" y="3732500"/>
            <a:ext cx="6072105" cy="6072105"/>
          </a:xfrm>
          <a:prstGeom prst="rect">
            <a:avLst/>
          </a:prstGeom>
        </p:spPr>
      </p:pic>
      <p:pic>
        <p:nvPicPr>
          <p:cNvPr id="2800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7991583" y="7374964"/>
            <a:ext cx="6072105" cy="6072105"/>
          </a:xfrm>
          <a:prstGeom prst="rect">
            <a:avLst/>
          </a:prstGeom>
        </p:spPr>
      </p:pic>
      <p:pic>
        <p:nvPicPr>
          <p:cNvPr id="3269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21577268" y="3719410"/>
            <a:ext cx="6277178" cy="6277178"/>
          </a:xfrm>
          <a:prstGeom prst="rect">
            <a:avLst/>
          </a:prstGeom>
        </p:spPr>
      </p:pic>
      <p:pic>
        <p:nvPicPr>
          <p:cNvPr id="3738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2512965" y="3719410"/>
            <a:ext cx="1296151" cy="528637"/>
          </a:xfrm>
          <a:prstGeom prst="rect">
            <a:avLst/>
          </a:prstGeom>
        </p:spPr>
      </p:pic>
      <p:pic>
        <p:nvPicPr>
          <p:cNvPr id="4206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2512965" y="4816565"/>
            <a:ext cx="9679033" cy="2693365"/>
          </a:xfrm>
          <a:prstGeom prst="rect">
            <a:avLst/>
          </a:prstGeom>
        </p:spPr>
      </p:pic>
      <p:pic>
        <p:nvPicPr>
          <p:cNvPr id="4675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2565399" y="8522769"/>
            <a:ext cx="1296151" cy="529161"/>
          </a:xfrm>
          <a:prstGeom prst="rect">
            <a:avLst/>
          </a:prstGeom>
        </p:spPr>
      </p:pic>
      <p:pic>
        <p:nvPicPr>
          <p:cNvPr id="5143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2565399" y="9575799"/>
            <a:ext cx="9679033" cy="942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-514442" y="-121310"/>
            <a:ext cx="25116597" cy="14133878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65000"/>
          </a:blip>
          <a:stretch>
            <a:fillRect/>
          </a:stretch>
        </p:blipFill>
        <p:spPr>
          <a:xfrm>
            <a:off x="-307847" y="-335889"/>
            <a:ext cx="25009448" cy="14358517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777999" y="3949699"/>
            <a:ext cx="19662201" cy="1500799"/>
          </a:xfrm>
          <a:prstGeom prst="rect">
            <a:avLst/>
          </a:prstGeom>
        </p:spPr>
      </p:pic>
      <p:pic>
        <p:nvPicPr>
          <p:cNvPr id="140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676399" y="6857999"/>
            <a:ext cx="13320282" cy="456475"/>
          </a:xfrm>
          <a:prstGeom prst="rect">
            <a:avLst/>
          </a:prstGeom>
        </p:spPr>
      </p:pic>
      <p:pic>
        <p:nvPicPr>
          <p:cNvPr id="187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779422" y="8875349"/>
            <a:ext cx="2928664" cy="888967"/>
          </a:xfrm>
          <a:prstGeom prst="rect">
            <a:avLst/>
          </a:prstGeom>
        </p:spPr>
      </p:pic>
      <p:pic>
        <p:nvPicPr>
          <p:cNvPr id="234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955799" y="9105899"/>
            <a:ext cx="2598930" cy="460944"/>
          </a:xfrm>
          <a:prstGeom prst="rect">
            <a:avLst/>
          </a:prstGeom>
        </p:spPr>
      </p:pic>
      <p:pic>
        <p:nvPicPr>
          <p:cNvPr id="2807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951799" y="8874658"/>
            <a:ext cx="2789208" cy="893682"/>
          </a:xfrm>
          <a:prstGeom prst="rect">
            <a:avLst/>
          </a:prstGeom>
        </p:spPr>
      </p:pic>
      <p:pic>
        <p:nvPicPr>
          <p:cNvPr id="3274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6464299" y="9080499"/>
            <a:ext cx="1893610" cy="491853"/>
          </a:xfrm>
          <a:prstGeom prst="rect">
            <a:avLst/>
          </a:prstGeom>
        </p:spPr>
      </p:pic>
      <p:pic>
        <p:nvPicPr>
          <p:cNvPr id="374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779422" y="10278397"/>
            <a:ext cx="2928664" cy="888967"/>
          </a:xfrm>
          <a:prstGeom prst="rect">
            <a:avLst/>
          </a:prstGeom>
        </p:spPr>
      </p:pic>
      <p:pic>
        <p:nvPicPr>
          <p:cNvPr id="4210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943099" y="10502899"/>
            <a:ext cx="2598930" cy="471463"/>
          </a:xfrm>
          <a:prstGeom prst="rect">
            <a:avLst/>
          </a:prstGeom>
        </p:spPr>
      </p:pic>
      <p:pic>
        <p:nvPicPr>
          <p:cNvPr id="4679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5951799" y="10277706"/>
            <a:ext cx="2789208" cy="893682"/>
          </a:xfrm>
          <a:prstGeom prst="rect">
            <a:avLst/>
          </a:prstGeom>
        </p:spPr>
      </p:pic>
      <p:pic>
        <p:nvPicPr>
          <p:cNvPr id="5148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6451599" y="10477499"/>
            <a:ext cx="1893610" cy="505593"/>
          </a:xfrm>
          <a:prstGeom prst="rect">
            <a:avLst/>
          </a:prstGeom>
        </p:spPr>
      </p:pic>
      <p:pic>
        <p:nvPicPr>
          <p:cNvPr id="5617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1902232" y="8880276"/>
            <a:ext cx="2928664" cy="888967"/>
          </a:xfrm>
          <a:prstGeom prst="rect">
            <a:avLst/>
          </a:prstGeom>
        </p:spPr>
      </p:pic>
      <p:pic>
        <p:nvPicPr>
          <p:cNvPr id="6086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12064999" y="9093199"/>
            <a:ext cx="2598930" cy="470064"/>
          </a:xfrm>
          <a:prstGeom prst="rect">
            <a:avLst/>
          </a:prstGeom>
        </p:spPr>
      </p:pic>
      <p:pic>
        <p:nvPicPr>
          <p:cNvPr id="6555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16074610" y="8879585"/>
            <a:ext cx="2789208" cy="893682"/>
          </a:xfrm>
          <a:prstGeom prst="rect">
            <a:avLst/>
          </a:prstGeom>
        </p:spPr>
      </p:pic>
      <p:pic>
        <p:nvPicPr>
          <p:cNvPr id="7024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16205199" y="9143999"/>
            <a:ext cx="2515982" cy="312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5394551" y="0"/>
            <a:ext cx="9371269" cy="14056903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79000"/>
          </a:blip>
          <a:stretch>
            <a:fillRect/>
          </a:stretch>
        </p:blipFill>
        <p:spPr>
          <a:xfrm>
            <a:off x="15337160" y="5366211"/>
            <a:ext cx="9694475" cy="3829453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16815868" y="6326565"/>
            <a:ext cx="258992" cy="1908744"/>
          </a:xfrm>
          <a:prstGeom prst="rect">
            <a:avLst/>
          </a:prstGeom>
        </p:spPr>
      </p:pic>
      <p:pic>
        <p:nvPicPr>
          <p:cNvPr id="1397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17466659" y="6376357"/>
            <a:ext cx="2231623" cy="936277"/>
          </a:xfrm>
          <a:prstGeom prst="rect">
            <a:avLst/>
          </a:prstGeom>
        </p:spPr>
      </p:pic>
      <p:pic>
        <p:nvPicPr>
          <p:cNvPr id="1865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7466659" y="7731185"/>
            <a:ext cx="5227053" cy="454333"/>
          </a:xfrm>
          <a:prstGeom prst="rect">
            <a:avLst/>
          </a:prstGeom>
        </p:spPr>
      </p:pic>
      <p:pic>
        <p:nvPicPr>
          <p:cNvPr id="2333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4907156" y="1557944"/>
            <a:ext cx="3002757" cy="647090"/>
          </a:xfrm>
          <a:prstGeom prst="rect">
            <a:avLst/>
          </a:prstGeom>
        </p:spPr>
      </p:pic>
      <p:pic>
        <p:nvPicPr>
          <p:cNvPr id="2800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4902199" y="2565399"/>
            <a:ext cx="7565660" cy="306284"/>
          </a:xfrm>
          <a:prstGeom prst="rect">
            <a:avLst/>
          </a:prstGeom>
        </p:spPr>
      </p:pic>
      <p:pic>
        <p:nvPicPr>
          <p:cNvPr id="3267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4902199" y="3733799"/>
            <a:ext cx="3002757" cy="658864"/>
          </a:xfrm>
          <a:prstGeom prst="rect">
            <a:avLst/>
          </a:prstGeom>
        </p:spPr>
      </p:pic>
      <p:pic>
        <p:nvPicPr>
          <p:cNvPr id="3734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4902199" y="4749799"/>
            <a:ext cx="7565660" cy="307416"/>
          </a:xfrm>
          <a:prstGeom prst="rect">
            <a:avLst/>
          </a:prstGeom>
        </p:spPr>
      </p:pic>
      <p:pic>
        <p:nvPicPr>
          <p:cNvPr id="4202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4902199" y="6159499"/>
            <a:ext cx="3002757" cy="657880"/>
          </a:xfrm>
          <a:prstGeom prst="rect">
            <a:avLst/>
          </a:prstGeom>
        </p:spPr>
      </p:pic>
      <p:pic>
        <p:nvPicPr>
          <p:cNvPr id="4670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4902199" y="7175499"/>
            <a:ext cx="7565660" cy="308925"/>
          </a:xfrm>
          <a:prstGeom prst="rect">
            <a:avLst/>
          </a:prstGeom>
        </p:spPr>
      </p:pic>
      <p:pic>
        <p:nvPicPr>
          <p:cNvPr id="5138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4902199" y="8369299"/>
            <a:ext cx="3002757" cy="657342"/>
          </a:xfrm>
          <a:prstGeom prst="rect">
            <a:avLst/>
          </a:prstGeom>
        </p:spPr>
      </p:pic>
      <p:pic>
        <p:nvPicPr>
          <p:cNvPr id="5606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>
            <a:off x="4902199" y="9385299"/>
            <a:ext cx="7565660" cy="307416"/>
          </a:xfrm>
          <a:prstGeom prst="rect">
            <a:avLst/>
          </a:prstGeom>
        </p:spPr>
      </p:pic>
      <p:pic>
        <p:nvPicPr>
          <p:cNvPr id="6074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>
            <a:off x="4907156" y="10825364"/>
            <a:ext cx="3002757" cy="660402"/>
          </a:xfrm>
          <a:prstGeom prst="rect">
            <a:avLst/>
          </a:prstGeom>
        </p:spPr>
      </p:pic>
      <p:pic>
        <p:nvPicPr>
          <p:cNvPr id="6543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>
            <a:off x="4902199" y="11836399"/>
            <a:ext cx="7565660" cy="310470"/>
          </a:xfrm>
          <a:prstGeom prst="rect">
            <a:avLst/>
          </a:prstGeom>
        </p:spPr>
      </p:pic>
      <p:pic>
        <p:nvPicPr>
          <p:cNvPr id="7012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>
            <a:off x="2701210" y="1854841"/>
            <a:ext cx="1535366" cy="714377"/>
          </a:xfrm>
          <a:prstGeom prst="rect">
            <a:avLst/>
          </a:prstGeom>
        </p:spPr>
      </p:pic>
      <p:pic>
        <p:nvPicPr>
          <p:cNvPr id="7480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>
            <a:off x="2701210" y="4039647"/>
            <a:ext cx="1535366" cy="713247"/>
          </a:xfrm>
          <a:prstGeom prst="rect">
            <a:avLst/>
          </a:prstGeom>
        </p:spPr>
      </p:pic>
      <p:pic>
        <p:nvPicPr>
          <p:cNvPr id="7948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>
            <a:off x="2701210" y="6490811"/>
            <a:ext cx="1535366" cy="713247"/>
          </a:xfrm>
          <a:prstGeom prst="rect">
            <a:avLst/>
          </a:prstGeom>
        </p:spPr>
      </p:pic>
      <p:pic>
        <p:nvPicPr>
          <p:cNvPr id="8416" name="Picture" descr="Picture"/>
          <p:cNvPicPr>
            <a:picLocks noChangeAspect="1"/>
          </p:cNvPicPr>
          <p:nvPr/>
        </p:nvPicPr>
        <p:blipFill>
          <a:blip r:embed="rId19" cstate="print">
            <a:alphaModFix amt="100000"/>
          </a:blip>
          <a:stretch>
            <a:fillRect/>
          </a:stretch>
        </p:blipFill>
        <p:spPr>
          <a:xfrm>
            <a:off x="2701210" y="8675617"/>
            <a:ext cx="1535366" cy="713247"/>
          </a:xfrm>
          <a:prstGeom prst="rect">
            <a:avLst/>
          </a:prstGeom>
        </p:spPr>
      </p:pic>
      <p:pic>
        <p:nvPicPr>
          <p:cNvPr id="8884" name="Picture" descr="Picture"/>
          <p:cNvPicPr>
            <a:picLocks noChangeAspect="1"/>
          </p:cNvPicPr>
          <p:nvPr/>
        </p:nvPicPr>
        <p:blipFill>
          <a:blip r:embed="rId20" cstate="print">
            <a:alphaModFix amt="100000"/>
          </a:blip>
          <a:stretch>
            <a:fillRect/>
          </a:stretch>
        </p:blipFill>
        <p:spPr>
          <a:xfrm>
            <a:off x="2701210" y="11123392"/>
            <a:ext cx="1535366" cy="713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622466" y="-330141"/>
            <a:ext cx="5894215" cy="14187561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3205954" y="2710448"/>
            <a:ext cx="8295101" cy="8295101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882943" y="2710448"/>
            <a:ext cx="3040590" cy="304059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403599" y="3695699"/>
            <a:ext cx="2296410" cy="1068477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882943" y="6552034"/>
            <a:ext cx="4210377" cy="907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6166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6292" y="463472"/>
            <a:ext cx="4258799" cy="917766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6282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822699" y="3733799"/>
            <a:ext cx="2525903" cy="528509"/>
          </a:xfrm>
          <a:prstGeom prst="rect">
            <a:avLst/>
          </a:prstGeom>
        </p:spPr>
      </p:pic>
      <p:pic>
        <p:nvPicPr>
          <p:cNvPr id="2330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3822699" y="4635499"/>
            <a:ext cx="17404778" cy="1530735"/>
          </a:xfrm>
          <a:prstGeom prst="rect">
            <a:avLst/>
          </a:prstGeom>
        </p:spPr>
      </p:pic>
      <p:pic>
        <p:nvPicPr>
          <p:cNvPr id="2799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2443685" y="4386660"/>
            <a:ext cx="905517" cy="905517"/>
          </a:xfrm>
          <a:prstGeom prst="rect">
            <a:avLst/>
          </a:prstGeom>
        </p:spPr>
      </p:pic>
      <p:pic>
        <p:nvPicPr>
          <p:cNvPr id="326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2443685" y="10372261"/>
            <a:ext cx="905517" cy="905517"/>
          </a:xfrm>
          <a:prstGeom prst="rect">
            <a:avLst/>
          </a:prstGeom>
        </p:spPr>
      </p:pic>
      <p:pic>
        <p:nvPicPr>
          <p:cNvPr id="3732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2443685" y="7117668"/>
            <a:ext cx="905517" cy="905517"/>
          </a:xfrm>
          <a:prstGeom prst="rect">
            <a:avLst/>
          </a:prstGeom>
        </p:spPr>
      </p:pic>
      <p:pic>
        <p:nvPicPr>
          <p:cNvPr id="4199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3822699" y="6680199"/>
            <a:ext cx="2934708" cy="542972"/>
          </a:xfrm>
          <a:prstGeom prst="rect">
            <a:avLst/>
          </a:prstGeom>
        </p:spPr>
      </p:pic>
      <p:pic>
        <p:nvPicPr>
          <p:cNvPr id="4667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3822699" y="7581899"/>
            <a:ext cx="17566797" cy="1529598"/>
          </a:xfrm>
          <a:prstGeom prst="rect">
            <a:avLst/>
          </a:prstGeom>
        </p:spPr>
      </p:pic>
      <p:pic>
        <p:nvPicPr>
          <p:cNvPr id="5137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3822699" y="9842499"/>
            <a:ext cx="2910661" cy="553857"/>
          </a:xfrm>
          <a:prstGeom prst="rect">
            <a:avLst/>
          </a:prstGeom>
        </p:spPr>
      </p:pic>
      <p:pic>
        <p:nvPicPr>
          <p:cNvPr id="5605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>
            <a:off x="3822699" y="10744199"/>
            <a:ext cx="18047744" cy="925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622466" y="-330141"/>
            <a:ext cx="5894215" cy="14187561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3205954" y="2710448"/>
            <a:ext cx="8295101" cy="8295101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882943" y="2710448"/>
            <a:ext cx="3040590" cy="304059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255033" y="3697351"/>
            <a:ext cx="2296410" cy="1066786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882899" y="6540499"/>
            <a:ext cx="4210377" cy="923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5399" y="457199"/>
            <a:ext cx="4258799" cy="934465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7416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3086119" y="3104136"/>
            <a:ext cx="8524274" cy="8524274"/>
          </a:xfrm>
          <a:prstGeom prst="rect">
            <a:avLst/>
          </a:prstGeom>
        </p:spPr>
      </p:pic>
      <p:pic>
        <p:nvPicPr>
          <p:cNvPr id="2332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14480830" y="4101292"/>
            <a:ext cx="6171813" cy="6171813"/>
          </a:xfrm>
          <a:prstGeom prst="rect">
            <a:avLst/>
          </a:prstGeom>
        </p:spPr>
      </p:pic>
      <p:pic>
        <p:nvPicPr>
          <p:cNvPr id="2801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2565399" y="4089399"/>
            <a:ext cx="9599696" cy="1771105"/>
          </a:xfrm>
          <a:prstGeom prst="rect">
            <a:avLst/>
          </a:prstGeom>
        </p:spPr>
      </p:pic>
      <p:pic>
        <p:nvPicPr>
          <p:cNvPr id="3269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2565399" y="8088321"/>
            <a:ext cx="10475019" cy="1769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5399" y="457199"/>
            <a:ext cx="4258799" cy="934465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7415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302195" y="3404991"/>
            <a:ext cx="3292683" cy="3292683"/>
          </a:xfrm>
          <a:prstGeom prst="rect">
            <a:avLst/>
          </a:prstGeom>
        </p:spPr>
      </p:pic>
      <p:pic>
        <p:nvPicPr>
          <p:cNvPr id="2331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7944277" y="3404991"/>
            <a:ext cx="3292683" cy="3292683"/>
          </a:xfrm>
          <a:prstGeom prst="rect">
            <a:avLst/>
          </a:prstGeom>
        </p:spPr>
      </p:pic>
      <p:pic>
        <p:nvPicPr>
          <p:cNvPr id="2799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3586359" y="3404991"/>
            <a:ext cx="3292683" cy="3292683"/>
          </a:xfrm>
          <a:prstGeom prst="rect">
            <a:avLst/>
          </a:prstGeom>
        </p:spPr>
      </p:pic>
      <p:pic>
        <p:nvPicPr>
          <p:cNvPr id="3268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19228442" y="3404991"/>
            <a:ext cx="3292683" cy="3292683"/>
          </a:xfrm>
          <a:prstGeom prst="rect">
            <a:avLst/>
          </a:prstGeom>
        </p:spPr>
      </p:pic>
      <p:pic>
        <p:nvPicPr>
          <p:cNvPr id="3737" name="Picture" descr="Picture"/>
          <p:cNvPicPr>
            <a:picLocks noChangeAspect="1"/>
          </p:cNvPicPr>
          <p:nvPr/>
        </p:nvPicPr>
        <p:blipFill>
          <a:blip r:embed="rId6" cstate="print">
            <a:alphaModFix amt="100000"/>
          </a:blip>
          <a:stretch>
            <a:fillRect/>
          </a:stretch>
        </p:blipFill>
        <p:spPr>
          <a:xfrm>
            <a:off x="3280556" y="3715371"/>
            <a:ext cx="1335961" cy="1335961"/>
          </a:xfrm>
          <a:prstGeom prst="rect">
            <a:avLst/>
          </a:prstGeom>
        </p:spPr>
      </p:pic>
      <p:pic>
        <p:nvPicPr>
          <p:cNvPr id="4206" name="Picture" descr="Picture"/>
          <p:cNvPicPr>
            <a:picLocks noChangeAspect="1"/>
          </p:cNvPicPr>
          <p:nvPr/>
        </p:nvPicPr>
        <p:blipFill>
          <a:blip r:embed="rId7" cstate="print">
            <a:alphaModFix amt="100000"/>
          </a:blip>
          <a:stretch>
            <a:fillRect/>
          </a:stretch>
        </p:blipFill>
        <p:spPr>
          <a:xfrm>
            <a:off x="8922638" y="3715371"/>
            <a:ext cx="1335961" cy="1335961"/>
          </a:xfrm>
          <a:prstGeom prst="rect">
            <a:avLst/>
          </a:prstGeom>
        </p:spPr>
      </p:pic>
      <p:pic>
        <p:nvPicPr>
          <p:cNvPr id="4675" name="Picture" descr="Picture"/>
          <p:cNvPicPr>
            <a:picLocks noChangeAspect="1"/>
          </p:cNvPicPr>
          <p:nvPr/>
        </p:nvPicPr>
        <p:blipFill>
          <a:blip r:embed="rId8" cstate="print">
            <a:alphaModFix amt="100000"/>
          </a:blip>
          <a:stretch>
            <a:fillRect/>
          </a:stretch>
        </p:blipFill>
        <p:spPr>
          <a:xfrm>
            <a:off x="20206803" y="3715371"/>
            <a:ext cx="1335961" cy="1335961"/>
          </a:xfrm>
          <a:prstGeom prst="rect">
            <a:avLst/>
          </a:prstGeom>
        </p:spPr>
      </p:pic>
      <p:pic>
        <p:nvPicPr>
          <p:cNvPr id="5145" name="Picture" descr="Picture"/>
          <p:cNvPicPr>
            <a:picLocks noChangeAspect="1"/>
          </p:cNvPicPr>
          <p:nvPr/>
        </p:nvPicPr>
        <p:blipFill>
          <a:blip r:embed="rId9" cstate="print">
            <a:alphaModFix amt="100000"/>
          </a:blip>
          <a:stretch>
            <a:fillRect/>
          </a:stretch>
        </p:blipFill>
        <p:spPr>
          <a:xfrm>
            <a:off x="14564720" y="3715371"/>
            <a:ext cx="1335961" cy="1335961"/>
          </a:xfrm>
          <a:prstGeom prst="rect">
            <a:avLst/>
          </a:prstGeom>
        </p:spPr>
      </p:pic>
      <p:pic>
        <p:nvPicPr>
          <p:cNvPr id="5615" name="Picture" descr="Picture"/>
          <p:cNvPicPr>
            <a:picLocks noChangeAspect="1"/>
          </p:cNvPicPr>
          <p:nvPr/>
        </p:nvPicPr>
        <p:blipFill>
          <a:blip r:embed="rId10" cstate="print">
            <a:alphaModFix amt="100000"/>
          </a:blip>
          <a:stretch>
            <a:fillRect/>
          </a:stretch>
        </p:blipFill>
        <p:spPr>
          <a:xfrm>
            <a:off x="2844799" y="5460999"/>
            <a:ext cx="2313270" cy="498582"/>
          </a:xfrm>
          <a:prstGeom prst="rect">
            <a:avLst/>
          </a:prstGeom>
        </p:spPr>
      </p:pic>
      <p:pic>
        <p:nvPicPr>
          <p:cNvPr id="6083" name="Picture" descr="Picture"/>
          <p:cNvPicPr>
            <a:picLocks noChangeAspect="1"/>
          </p:cNvPicPr>
          <p:nvPr/>
        </p:nvPicPr>
        <p:blipFill>
          <a:blip r:embed="rId11" cstate="print">
            <a:alphaModFix amt="100000"/>
          </a:blip>
          <a:stretch>
            <a:fillRect/>
          </a:stretch>
        </p:blipFill>
        <p:spPr>
          <a:xfrm>
            <a:off x="8483599" y="5460999"/>
            <a:ext cx="2313270" cy="504399"/>
          </a:xfrm>
          <a:prstGeom prst="rect">
            <a:avLst/>
          </a:prstGeom>
        </p:spPr>
      </p:pic>
      <p:pic>
        <p:nvPicPr>
          <p:cNvPr id="6551" name="Picture" descr="Picture"/>
          <p:cNvPicPr>
            <a:picLocks noChangeAspect="1"/>
          </p:cNvPicPr>
          <p:nvPr/>
        </p:nvPicPr>
        <p:blipFill>
          <a:blip r:embed="rId12" cstate="print">
            <a:alphaModFix amt="100000"/>
          </a:blip>
          <a:stretch>
            <a:fillRect/>
          </a:stretch>
        </p:blipFill>
        <p:spPr>
          <a:xfrm>
            <a:off x="14160499" y="5460999"/>
            <a:ext cx="2313270" cy="500498"/>
          </a:xfrm>
          <a:prstGeom prst="rect">
            <a:avLst/>
          </a:prstGeom>
        </p:spPr>
      </p:pic>
      <p:pic>
        <p:nvPicPr>
          <p:cNvPr id="7020" name="Picture" descr="Picture"/>
          <p:cNvPicPr>
            <a:picLocks noChangeAspect="1"/>
          </p:cNvPicPr>
          <p:nvPr/>
        </p:nvPicPr>
        <p:blipFill>
          <a:blip r:embed="rId13" cstate="print">
            <a:alphaModFix amt="100000"/>
          </a:blip>
          <a:stretch>
            <a:fillRect/>
          </a:stretch>
        </p:blipFill>
        <p:spPr>
          <a:xfrm>
            <a:off x="19799299" y="5460999"/>
            <a:ext cx="2313270" cy="504686"/>
          </a:xfrm>
          <a:prstGeom prst="rect">
            <a:avLst/>
          </a:prstGeom>
        </p:spPr>
      </p:pic>
      <p:pic>
        <p:nvPicPr>
          <p:cNvPr id="7489" name="Picture" descr="Picture"/>
          <p:cNvPicPr>
            <a:picLocks noChangeAspect="1"/>
          </p:cNvPicPr>
          <p:nvPr/>
        </p:nvPicPr>
        <p:blipFill>
          <a:blip r:embed="rId14" cstate="print">
            <a:alphaModFix amt="100000"/>
          </a:blip>
          <a:stretch>
            <a:fillRect/>
          </a:stretch>
        </p:blipFill>
        <p:spPr>
          <a:xfrm>
            <a:off x="-245233" y="7841485"/>
            <a:ext cx="25252216" cy="37768"/>
          </a:xfrm>
          <a:prstGeom prst="rect">
            <a:avLst/>
          </a:prstGeom>
        </p:spPr>
      </p:pic>
      <p:pic>
        <p:nvPicPr>
          <p:cNvPr id="7957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>
            <a:off x="3829966" y="7667401"/>
            <a:ext cx="537667" cy="537667"/>
          </a:xfrm>
          <a:prstGeom prst="rect">
            <a:avLst/>
          </a:prstGeom>
        </p:spPr>
      </p:pic>
      <p:pic>
        <p:nvPicPr>
          <p:cNvPr id="8424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>
            <a:off x="9377299" y="7572651"/>
            <a:ext cx="537667" cy="537667"/>
          </a:xfrm>
          <a:prstGeom prst="rect">
            <a:avLst/>
          </a:prstGeom>
        </p:spPr>
      </p:pic>
      <p:pic>
        <p:nvPicPr>
          <p:cNvPr id="8891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>
            <a:off x="15054958" y="7572651"/>
            <a:ext cx="537667" cy="537667"/>
          </a:xfrm>
          <a:prstGeom prst="rect">
            <a:avLst/>
          </a:prstGeom>
        </p:spPr>
      </p:pic>
      <p:pic>
        <p:nvPicPr>
          <p:cNvPr id="9359" name="Picture" descr="Picture"/>
          <p:cNvPicPr>
            <a:picLocks noChangeAspect="1"/>
          </p:cNvPicPr>
          <p:nvPr/>
        </p:nvPicPr>
        <p:blipFill>
          <a:blip r:embed="rId15" cstate="print">
            <a:alphaModFix amt="100000"/>
          </a:blip>
          <a:stretch>
            <a:fillRect/>
          </a:stretch>
        </p:blipFill>
        <p:spPr>
          <a:xfrm>
            <a:off x="20874784" y="7572651"/>
            <a:ext cx="537667" cy="537667"/>
          </a:xfrm>
          <a:prstGeom prst="rect">
            <a:avLst/>
          </a:prstGeom>
        </p:spPr>
      </p:pic>
      <p:pic>
        <p:nvPicPr>
          <p:cNvPr id="9827" name="Picture" descr="Picture"/>
          <p:cNvPicPr>
            <a:picLocks noChangeAspect="1"/>
          </p:cNvPicPr>
          <p:nvPr/>
        </p:nvPicPr>
        <p:blipFill>
          <a:blip r:embed="rId16" cstate="print">
            <a:alphaModFix amt="100000"/>
          </a:blip>
          <a:stretch>
            <a:fillRect/>
          </a:stretch>
        </p:blipFill>
        <p:spPr>
          <a:xfrm>
            <a:off x="2070099" y="8686799"/>
            <a:ext cx="4048888" cy="1528055"/>
          </a:xfrm>
          <a:prstGeom prst="rect">
            <a:avLst/>
          </a:prstGeom>
        </p:spPr>
      </p:pic>
      <p:pic>
        <p:nvPicPr>
          <p:cNvPr id="10296" name="Picture" descr="Picture"/>
          <p:cNvPicPr>
            <a:picLocks noChangeAspect="1"/>
          </p:cNvPicPr>
          <p:nvPr/>
        </p:nvPicPr>
        <p:blipFill>
          <a:blip r:embed="rId17" cstate="print">
            <a:alphaModFix amt="100000"/>
          </a:blip>
          <a:stretch>
            <a:fillRect/>
          </a:stretch>
        </p:blipFill>
        <p:spPr>
          <a:xfrm>
            <a:off x="7619999" y="8686799"/>
            <a:ext cx="4048888" cy="2138705"/>
          </a:xfrm>
          <a:prstGeom prst="rect">
            <a:avLst/>
          </a:prstGeom>
        </p:spPr>
      </p:pic>
      <p:pic>
        <p:nvPicPr>
          <p:cNvPr id="10766" name="Picture" descr="Picture"/>
          <p:cNvPicPr>
            <a:picLocks noChangeAspect="1"/>
          </p:cNvPicPr>
          <p:nvPr/>
        </p:nvPicPr>
        <p:blipFill>
          <a:blip r:embed="rId18" cstate="print">
            <a:alphaModFix amt="100000"/>
          </a:blip>
          <a:stretch>
            <a:fillRect/>
          </a:stretch>
        </p:blipFill>
        <p:spPr>
          <a:xfrm>
            <a:off x="13220699" y="8686799"/>
            <a:ext cx="4048888" cy="1528165"/>
          </a:xfrm>
          <a:prstGeom prst="rect">
            <a:avLst/>
          </a:prstGeom>
        </p:spPr>
      </p:pic>
      <p:pic>
        <p:nvPicPr>
          <p:cNvPr id="11237" name="Picture" descr="Picture"/>
          <p:cNvPicPr>
            <a:picLocks noChangeAspect="1"/>
          </p:cNvPicPr>
          <p:nvPr/>
        </p:nvPicPr>
        <p:blipFill>
          <a:blip r:embed="rId19" cstate="print">
            <a:alphaModFix amt="100000"/>
          </a:blip>
          <a:stretch>
            <a:fillRect/>
          </a:stretch>
        </p:blipFill>
        <p:spPr>
          <a:xfrm>
            <a:off x="18770599" y="8686799"/>
            <a:ext cx="4048888" cy="15258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686990" y="550235"/>
            <a:ext cx="1468867" cy="1468867"/>
          </a:xfrm>
          <a:prstGeom prst="rect">
            <a:avLst/>
          </a:prstGeom>
        </p:spPr>
      </p:pic>
      <p:pic>
        <p:nvPicPr>
          <p:cNvPr id="465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881746" y="1026585"/>
            <a:ext cx="1109364" cy="515349"/>
          </a:xfrm>
          <a:prstGeom prst="rect">
            <a:avLst/>
          </a:prstGeom>
        </p:spPr>
      </p:pic>
      <p:pic>
        <p:nvPicPr>
          <p:cNvPr id="930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565399" y="457199"/>
            <a:ext cx="4258799" cy="934465"/>
          </a:xfrm>
          <a:prstGeom prst="rect">
            <a:avLst/>
          </a:prstGeom>
        </p:spPr>
      </p:pic>
      <p:pic>
        <p:nvPicPr>
          <p:cNvPr id="1395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2565399" y="1689099"/>
            <a:ext cx="11600863" cy="308570"/>
          </a:xfrm>
          <a:prstGeom prst="rect">
            <a:avLst/>
          </a:prstGeom>
        </p:spPr>
      </p:pic>
      <p:pic>
        <p:nvPicPr>
          <p:cNvPr id="1863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3072377" y="3019962"/>
            <a:ext cx="18239245" cy="96753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>
            <a:alphaModFix amt="100000"/>
          </a:blip>
          <a:stretch>
            <a:fillRect/>
          </a:stretch>
        </p:blipFill>
        <p:spPr>
          <a:xfrm>
            <a:off x="18622466" y="-330141"/>
            <a:ext cx="5894215" cy="14187561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/>
        </p:nvPicPr>
        <p:blipFill>
          <a:blip r:embed="rId2" cstate="print">
            <a:alphaModFix amt="100000"/>
          </a:blip>
          <a:stretch>
            <a:fillRect/>
          </a:stretch>
        </p:blipFill>
        <p:spPr>
          <a:xfrm>
            <a:off x="13205954" y="2710448"/>
            <a:ext cx="8295101" cy="8295101"/>
          </a:xfrm>
          <a:prstGeom prst="rect">
            <a:avLst/>
          </a:prstGeom>
        </p:spPr>
      </p:pic>
      <p:pic>
        <p:nvPicPr>
          <p:cNvPr id="937" name="Picture" descr="Picture"/>
          <p:cNvPicPr>
            <a:picLocks noChangeAspect="1"/>
          </p:cNvPicPr>
          <p:nvPr/>
        </p:nvPicPr>
        <p:blipFill>
          <a:blip r:embed="rId3" cstate="print">
            <a:alphaModFix amt="100000"/>
          </a:blip>
          <a:stretch>
            <a:fillRect/>
          </a:stretch>
        </p:blipFill>
        <p:spPr>
          <a:xfrm>
            <a:off x="2882943" y="2710448"/>
            <a:ext cx="3040590" cy="3040590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4" cstate="print">
            <a:alphaModFix amt="100000"/>
          </a:blip>
          <a:stretch>
            <a:fillRect/>
          </a:stretch>
        </p:blipFill>
        <p:spPr>
          <a:xfrm>
            <a:off x="3255033" y="3697351"/>
            <a:ext cx="2296410" cy="1066786"/>
          </a:xfrm>
          <a:prstGeom prst="rect">
            <a:avLst/>
          </a:prstGeom>
        </p:spPr>
      </p:pic>
      <p:pic>
        <p:nvPicPr>
          <p:cNvPr id="1872" name="Picture" descr="Picture"/>
          <p:cNvPicPr>
            <a:picLocks noChangeAspect="1"/>
          </p:cNvPicPr>
          <p:nvPr/>
        </p:nvPicPr>
        <p:blipFill>
          <a:blip r:embed="rId5" cstate="print">
            <a:alphaModFix amt="100000"/>
          </a:blip>
          <a:stretch>
            <a:fillRect/>
          </a:stretch>
        </p:blipFill>
        <p:spPr>
          <a:xfrm>
            <a:off x="2882899" y="6540499"/>
            <a:ext cx="4210377" cy="922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WPS 演示</Application>
  <PresentationFormat>自定义</PresentationFormat>
  <Paragraphs>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方正书宋_GBK</vt:lpstr>
      <vt:lpstr>Wingdings</vt:lpstr>
      <vt:lpstr>Arial</vt:lpstr>
      <vt:lpstr>微软雅黑</vt:lpstr>
      <vt:lpstr>汉仪旗黑KW</vt:lpstr>
      <vt:lpstr>宋体</vt:lpstr>
      <vt:lpstr>Arial Unicode MS</vt:lpstr>
      <vt:lpstr>Calibri</vt:lpstr>
      <vt:lpstr>Helvetica Neue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codeman</cp:lastModifiedBy>
  <cp:revision>2</cp:revision>
  <dcterms:created xsi:type="dcterms:W3CDTF">2019-05-11T02:23:26Z</dcterms:created>
  <dcterms:modified xsi:type="dcterms:W3CDTF">2019-05-11T02:23:26Z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